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0" r:id="rId3"/>
    <p:sldId id="281" r:id="rId4"/>
    <p:sldId id="282" r:id="rId5"/>
    <p:sldId id="283" r:id="rId6"/>
    <p:sldId id="284" r:id="rId7"/>
    <p:sldId id="287" r:id="rId8"/>
    <p:sldId id="286" r:id="rId9"/>
    <p:sldId id="285" r:id="rId10"/>
    <p:sldId id="296" r:id="rId11"/>
    <p:sldId id="279" r:id="rId12"/>
    <p:sldId id="270" r:id="rId13"/>
    <p:sldId id="288" r:id="rId14"/>
    <p:sldId id="290" r:id="rId15"/>
    <p:sldId id="291" r:id="rId16"/>
    <p:sldId id="292" r:id="rId17"/>
    <p:sldId id="293" r:id="rId18"/>
    <p:sldId id="260" r:id="rId19"/>
    <p:sldId id="264" r:id="rId20"/>
    <p:sldId id="294" r:id="rId21"/>
    <p:sldId id="297" r:id="rId22"/>
    <p:sldId id="295" r:id="rId23"/>
  </p:sldIdLst>
  <p:sldSz cx="12193588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Futura Bk BT" panose="020B0502020204020303" pitchFamily="34" charset="0"/>
      <p:regular r:id="rId33"/>
      <p:italic r:id="rId34"/>
    </p:embeddedFont>
  </p:embeddedFontLst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73A1C"/>
    <a:srgbClr val="ABABAB"/>
    <a:srgbClr val="868686"/>
    <a:srgbClr val="626262"/>
    <a:srgbClr val="414141"/>
    <a:srgbClr val="2A2A2A"/>
    <a:srgbClr val="5A5A5A"/>
    <a:srgbClr val="1F1F1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44" autoAdjust="0"/>
    <p:restoredTop sz="93308"/>
  </p:normalViewPr>
  <p:slideViewPr>
    <p:cSldViewPr snapToGrid="0" snapToObjects="1">
      <p:cViewPr varScale="1">
        <p:scale>
          <a:sx n="80" d="100"/>
          <a:sy n="80" d="100"/>
        </p:scale>
        <p:origin x="446" y="53"/>
      </p:cViewPr>
      <p:guideLst>
        <p:guide orient="horz" pos="2160"/>
        <p:guide pos="38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A60A4-BF96-CF41-A1B3-E3F3623CC63B}" type="datetimeFigureOut">
              <a:rPr kumimoji="1" lang="zh-CN" altLang="en-US" smtClean="0"/>
              <a:pPr/>
              <a:t>2020/8/21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B2C51-1261-5B47-A110-4904E1A866A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3327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B2C51-1261-5B47-A110-4904E1A866A8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93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6089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84408" y="603662"/>
            <a:ext cx="62247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7200" b="1" dirty="0">
                <a:solidFill>
                  <a:schemeClr val="bg1">
                    <a:lumMod val="95000"/>
                  </a:schemeClr>
                </a:solidFill>
              </a:rPr>
              <a:t>Model</a:t>
            </a:r>
          </a:p>
          <a:p>
            <a:pPr algn="ctr"/>
            <a:r>
              <a:rPr kumimoji="1" lang="en-GB" altLang="zh-CN" sz="7200" b="1" dirty="0">
                <a:solidFill>
                  <a:schemeClr val="bg1">
                    <a:lumMod val="95000"/>
                  </a:schemeClr>
                </a:solidFill>
              </a:rPr>
              <a:t>United Nation</a:t>
            </a:r>
            <a:endParaRPr kumimoji="1" lang="zh-CN" altLang="en-US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5" descr="图片包含 风扇&#10;&#10;描述已自动生成">
            <a:extLst>
              <a:ext uri="{FF2B5EF4-FFF2-40B4-BE49-F238E27FC236}">
                <a16:creationId xmlns:a16="http://schemas.microsoft.com/office/drawing/2014/main" id="{E7B72CE2-0522-4BB2-A274-B210EC35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65" y="3010702"/>
            <a:ext cx="3195569" cy="3195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美食, 餐桌, 室内&#10;&#10;描述已自动生成">
            <a:extLst>
              <a:ext uri="{FF2B5EF4-FFF2-40B4-BE49-F238E27FC236}">
                <a16:creationId xmlns:a16="http://schemas.microsoft.com/office/drawing/2014/main" id="{FD805AB4-F9DB-4B30-9C00-2CA36E4F7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7" b="36389"/>
          <a:stretch/>
        </p:blipFill>
        <p:spPr>
          <a:xfrm>
            <a:off x="4494021" y="243"/>
            <a:ext cx="7699566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图片 6" descr="图片包含 餐桌, 地板, 美食, 地面&#10;&#10;描述已自动生成">
            <a:extLst>
              <a:ext uri="{FF2B5EF4-FFF2-40B4-BE49-F238E27FC236}">
                <a16:creationId xmlns:a16="http://schemas.microsoft.com/office/drawing/2014/main" id="{A45A90D1-E4D3-4E64-A564-F11086A11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3" r="-2" b="20885"/>
          <a:stretch/>
        </p:blipFill>
        <p:spPr>
          <a:xfrm>
            <a:off x="20" y="10"/>
            <a:ext cx="5860539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图片 8" descr="图片包含 美食, 盘子, 室内, 餐桌&#10;&#10;描述已自动生成">
            <a:extLst>
              <a:ext uri="{FF2B5EF4-FFF2-40B4-BE49-F238E27FC236}">
                <a16:creationId xmlns:a16="http://schemas.microsoft.com/office/drawing/2014/main" id="{36314237-F8DD-4184-8B04-1B7D702B7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4189"/>
          <a:stretch/>
        </p:blipFill>
        <p:spPr>
          <a:xfrm>
            <a:off x="6350915" y="3511295"/>
            <a:ext cx="5842672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图片 4" descr="图片包含 餐桌, 蛋糕, 杯子, 切片&#10;&#10;描述已自动生成">
            <a:extLst>
              <a:ext uri="{FF2B5EF4-FFF2-40B4-BE49-F238E27FC236}">
                <a16:creationId xmlns:a16="http://schemas.microsoft.com/office/drawing/2014/main" id="{0A1684F8-6572-4541-A81F-0EA34373B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38" r="1" b="29445"/>
          <a:stretch/>
        </p:blipFill>
        <p:spPr>
          <a:xfrm>
            <a:off x="20" y="3511295"/>
            <a:ext cx="7699546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8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87529" y="2287616"/>
            <a:ext cx="80185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>
                    <a:lumMod val="95000"/>
                  </a:schemeClr>
                </a:solidFill>
              </a:rPr>
              <a:t>What can I achieve?</a:t>
            </a:r>
            <a:endParaRPr kumimoji="1" lang="zh-CN" altLang="en-US" sz="6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墙壁, 餐桌, 地板&#10;&#10;描述已自动生成">
            <a:extLst>
              <a:ext uri="{FF2B5EF4-FFF2-40B4-BE49-F238E27FC236}">
                <a16:creationId xmlns:a16="http://schemas.microsoft.com/office/drawing/2014/main" id="{02647A63-388F-44E4-B56C-13332C5D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61600" cy="6858000"/>
          </a:xfrm>
          <a:prstGeom prst="rect">
            <a:avLst/>
          </a:prstGeom>
        </p:spPr>
      </p:pic>
      <p:pic>
        <p:nvPicPr>
          <p:cNvPr id="23" name="图片 22" descr="图片包含 建筑物, 室内, 孩子, 人员&#10;&#10;描述已自动生成">
            <a:extLst>
              <a:ext uri="{FF2B5EF4-FFF2-40B4-BE49-F238E27FC236}">
                <a16:creationId xmlns:a16="http://schemas.microsoft.com/office/drawing/2014/main" id="{44AD88FD-AE71-4140-80F7-52C3C2FEB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95" y="0"/>
            <a:ext cx="102616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布置, 动物, 小狗, 哺乳动物&#10;&#10;描述已自动生成">
            <a:extLst>
              <a:ext uri="{FF2B5EF4-FFF2-40B4-BE49-F238E27FC236}">
                <a16:creationId xmlns:a16="http://schemas.microsoft.com/office/drawing/2014/main" id="{28371F8E-731A-49AA-8B49-F4D9D296E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" r="1" b="1"/>
          <a:stretch/>
        </p:blipFill>
        <p:spPr>
          <a:xfrm>
            <a:off x="-6507" y="1183339"/>
            <a:ext cx="4046657" cy="5707537"/>
          </a:xfrm>
          <a:prstGeom prst="rect">
            <a:avLst/>
          </a:prstGeom>
        </p:spPr>
      </p:pic>
      <p:pic>
        <p:nvPicPr>
          <p:cNvPr id="7" name="图片 6" descr="图片包含 天空, 户外, 冒烟&#10;&#10;描述已自动生成">
            <a:extLst>
              <a:ext uri="{FF2B5EF4-FFF2-40B4-BE49-F238E27FC236}">
                <a16:creationId xmlns:a16="http://schemas.microsoft.com/office/drawing/2014/main" id="{F6F01DCA-6352-42DA-804A-093BD4CC6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" r="-1" b="-1"/>
          <a:stretch/>
        </p:blipFill>
        <p:spPr>
          <a:xfrm>
            <a:off x="4095493" y="10"/>
            <a:ext cx="4029529" cy="5707527"/>
          </a:xfrm>
          <a:prstGeom prst="rect">
            <a:avLst/>
          </a:prstGeom>
        </p:spPr>
      </p:pic>
      <p:pic>
        <p:nvPicPr>
          <p:cNvPr id="12" name="图片 11" descr="图片包含 树, 人员, 户外, 标牌&#10;&#10;描述已自动生成">
            <a:extLst>
              <a:ext uri="{FF2B5EF4-FFF2-40B4-BE49-F238E27FC236}">
                <a16:creationId xmlns:a16="http://schemas.microsoft.com/office/drawing/2014/main" id="{A97965DD-D5E3-40E1-8F4A-2B36660C7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" r="1" b="1"/>
          <a:stretch/>
        </p:blipFill>
        <p:spPr>
          <a:xfrm>
            <a:off x="8180412" y="1183339"/>
            <a:ext cx="4013176" cy="57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黑板, 文字&#10;&#10;描述已自动生成">
            <a:extLst>
              <a:ext uri="{FF2B5EF4-FFF2-40B4-BE49-F238E27FC236}">
                <a16:creationId xmlns:a16="http://schemas.microsoft.com/office/drawing/2014/main" id="{2EB27DCD-66FB-4B8E-9AA8-7C4A7774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976" y="0"/>
            <a:ext cx="498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建筑物, 天花板, 室内&#10;&#10;描述已自动生成">
            <a:extLst>
              <a:ext uri="{FF2B5EF4-FFF2-40B4-BE49-F238E27FC236}">
                <a16:creationId xmlns:a16="http://schemas.microsoft.com/office/drawing/2014/main" id="{BAA5AE48-E2BA-4BB1-954A-A6FA63AE6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1"/>
          <a:stretch/>
        </p:blipFill>
        <p:spPr>
          <a:xfrm>
            <a:off x="20" y="10"/>
            <a:ext cx="121935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人员, 天花板, 室内&#10;&#10;描述已自动生成">
            <a:extLst>
              <a:ext uri="{FF2B5EF4-FFF2-40B4-BE49-F238E27FC236}">
                <a16:creationId xmlns:a16="http://schemas.microsoft.com/office/drawing/2014/main" id="{8CEEF825-2FBF-4515-9603-964F53371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3" b="7189"/>
          <a:stretch/>
        </p:blipFill>
        <p:spPr>
          <a:xfrm>
            <a:off x="20" y="10"/>
            <a:ext cx="121935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1BB6CF-359D-4E0C-87DD-772AB1AA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-29369"/>
            <a:ext cx="6887369" cy="68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30218" y="2586335"/>
            <a:ext cx="6085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GB" altLang="zh-CN" sz="5400" dirty="0">
                <a:solidFill>
                  <a:schemeClr val="bg1">
                    <a:lumMod val="95000"/>
                  </a:schemeClr>
                </a:solidFill>
              </a:rPr>
              <a:t>Requirement</a:t>
            </a:r>
            <a:endParaRPr kumimoji="1" lang="zh-CN" alt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5058F55-1108-4CF2-A849-54D18C47E9F2}"/>
              </a:ext>
            </a:extLst>
          </p:cNvPr>
          <p:cNvSpPr txBox="1"/>
          <p:nvPr/>
        </p:nvSpPr>
        <p:spPr>
          <a:xfrm>
            <a:off x="4572000" y="1851645"/>
            <a:ext cx="45339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/>
              <a:t>60</a:t>
            </a:r>
            <a:endParaRPr lang="zh-CN" altLang="en-US" sz="19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42B0413B-70C5-440C-958A-8F33AE061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4" r="2" b="2"/>
          <a:stretch/>
        </p:blipFill>
        <p:spPr>
          <a:xfrm>
            <a:off x="20" y="10"/>
            <a:ext cx="914291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图片 22" descr="图片包含 人员, 户外, 音乐, 男士&#10;&#10;描述已自动生成">
            <a:extLst>
              <a:ext uri="{FF2B5EF4-FFF2-40B4-BE49-F238E27FC236}">
                <a16:creationId xmlns:a16="http://schemas.microsoft.com/office/drawing/2014/main" id="{6A7DE8F8-647B-4DEA-B91C-B07788636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9" r="15902"/>
          <a:stretch/>
        </p:blipFill>
        <p:spPr>
          <a:xfrm>
            <a:off x="5791106" y="10"/>
            <a:ext cx="6402481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945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5058F55-1108-4CF2-A849-54D18C47E9F2}"/>
              </a:ext>
            </a:extLst>
          </p:cNvPr>
          <p:cNvSpPr txBox="1"/>
          <p:nvPr/>
        </p:nvSpPr>
        <p:spPr>
          <a:xfrm>
            <a:off x="457200" y="2421032"/>
            <a:ext cx="131746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0" dirty="0"/>
              <a:t>英语老师推荐也行</a:t>
            </a:r>
          </a:p>
        </p:txBody>
      </p:sp>
    </p:spTree>
    <p:extLst>
      <p:ext uri="{BB962C8B-B14F-4D97-AF65-F5344CB8AC3E}">
        <p14:creationId xmlns:p14="http://schemas.microsoft.com/office/powerpoint/2010/main" val="34872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FFCD7D-4D66-4C44-A83C-06E9A76A33C8}"/>
              </a:ext>
            </a:extLst>
          </p:cNvPr>
          <p:cNvSpPr/>
          <p:nvPr/>
        </p:nvSpPr>
        <p:spPr>
          <a:xfrm>
            <a:off x="687169" y="2083717"/>
            <a:ext cx="10779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QQ Group:722293852 </a:t>
            </a:r>
            <a:endParaRPr kumimoji="1" lang="zh-CN" altLang="en-US" sz="5400" dirty="0">
              <a:solidFill>
                <a:schemeClr val="bg1">
                  <a:lumMod val="95000"/>
                </a:schemeClr>
              </a:solidFill>
              <a:latin typeface="Futura Bk BT" panose="020B05020202040203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85D6D9-8F0F-4295-99D9-FB7072F7FBB3}"/>
              </a:ext>
            </a:extLst>
          </p:cNvPr>
          <p:cNvSpPr/>
          <p:nvPr/>
        </p:nvSpPr>
        <p:spPr>
          <a:xfrm>
            <a:off x="687169" y="4125473"/>
            <a:ext cx="10779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>
                    <a:lumMod val="95000"/>
                  </a:schemeClr>
                </a:solidFill>
                <a:latin typeface="Futura Bk BT" panose="020B0502020204020303" pitchFamily="34" charset="0"/>
              </a:rPr>
              <a:t>QQ:495458798</a:t>
            </a:r>
            <a:endParaRPr kumimoji="1" lang="zh-CN" altLang="en-US" sz="5400" dirty="0">
              <a:solidFill>
                <a:schemeClr val="bg1">
                  <a:lumMod val="95000"/>
                </a:schemeClr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49484" y="3146837"/>
            <a:ext cx="84946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7200" b="1" dirty="0">
                <a:solidFill>
                  <a:schemeClr val="bg1">
                    <a:lumMod val="95000"/>
                  </a:schemeClr>
                </a:solidFill>
              </a:rPr>
              <a:t>Model</a:t>
            </a:r>
          </a:p>
          <a:p>
            <a:pPr algn="ctr"/>
            <a:r>
              <a:rPr kumimoji="1" lang="en-GB" altLang="zh-CN" sz="7200" b="1" dirty="0">
                <a:solidFill>
                  <a:schemeClr val="bg1">
                    <a:lumMod val="95000"/>
                  </a:schemeClr>
                </a:solidFill>
              </a:rPr>
              <a:t>United Nation</a:t>
            </a:r>
          </a:p>
          <a:p>
            <a:pPr algn="ctr"/>
            <a:r>
              <a:rPr kumimoji="1" lang="en-US" altLang="zh-CN" sz="7200" b="1" dirty="0">
                <a:solidFill>
                  <a:schemeClr val="bg1">
                    <a:lumMod val="95000"/>
                  </a:schemeClr>
                </a:solidFill>
              </a:rPr>
              <a:t>English Committee</a:t>
            </a:r>
            <a:endParaRPr kumimoji="1" lang="zh-CN" altLang="en-US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5" descr="图片包含 风扇&#10;&#10;描述已自动生成">
            <a:extLst>
              <a:ext uri="{FF2B5EF4-FFF2-40B4-BE49-F238E27FC236}">
                <a16:creationId xmlns:a16="http://schemas.microsoft.com/office/drawing/2014/main" id="{E7B72CE2-0522-4BB2-A274-B210EC35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65" y="294843"/>
            <a:ext cx="3195569" cy="31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地面, 天空, 户外, 人员&#10;&#10;描述已自动生成">
            <a:extLst>
              <a:ext uri="{FF2B5EF4-FFF2-40B4-BE49-F238E27FC236}">
                <a16:creationId xmlns:a16="http://schemas.microsoft.com/office/drawing/2014/main" id="{FA1C8B69-4DF3-4692-9E1D-16E84C4E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pic>
        <p:nvPicPr>
          <p:cNvPr id="5" name="图片 4" descr="图片包含 水, 户外, 波浪, 天空&#10;&#10;描述已自动生成">
            <a:extLst>
              <a:ext uri="{FF2B5EF4-FFF2-40B4-BE49-F238E27FC236}">
                <a16:creationId xmlns:a16="http://schemas.microsoft.com/office/drawing/2014/main" id="{9055609F-7111-4243-8B41-7DAA23BB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65" y="0"/>
            <a:ext cx="11025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F2DCCC4-7AA0-4339-9C01-ED9059936E63}"/>
              </a:ext>
            </a:extLst>
          </p:cNvPr>
          <p:cNvSpPr/>
          <p:nvPr/>
        </p:nvSpPr>
        <p:spPr>
          <a:xfrm>
            <a:off x="0" y="-61414"/>
            <a:ext cx="12501350" cy="711730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3591DDC-3A24-4985-B2B7-7E1C95281245}"/>
              </a:ext>
            </a:extLst>
          </p:cNvPr>
          <p:cNvSpPr/>
          <p:nvPr/>
        </p:nvSpPr>
        <p:spPr>
          <a:xfrm>
            <a:off x="0" y="-122829"/>
            <a:ext cx="12501350" cy="711730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DA8F94-D332-45C4-90FC-CBDC2DBE38C0}"/>
              </a:ext>
            </a:extLst>
          </p:cNvPr>
          <p:cNvSpPr/>
          <p:nvPr/>
        </p:nvSpPr>
        <p:spPr>
          <a:xfrm>
            <a:off x="1801505" y="873457"/>
            <a:ext cx="7588156" cy="462659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42B0F2-E157-45B1-A54A-381BAE94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818"/>
            <a:ext cx="12193588" cy="5876364"/>
          </a:xfrm>
          <a:prstGeom prst="rect">
            <a:avLst/>
          </a:prstGeom>
        </p:spPr>
      </p:pic>
      <p:pic>
        <p:nvPicPr>
          <p:cNvPr id="9" name="图片 8" descr="图片包含 室内, 餐桌&#10;&#10;描述已自动生成">
            <a:extLst>
              <a:ext uri="{FF2B5EF4-FFF2-40B4-BE49-F238E27FC236}">
                <a16:creationId xmlns:a16="http://schemas.microsoft.com/office/drawing/2014/main" id="{21891290-8428-49E3-85CE-6EE6A855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59" y="0"/>
            <a:ext cx="1028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58DA89-5175-49FF-B5C4-7653162B83D1}"/>
              </a:ext>
            </a:extLst>
          </p:cNvPr>
          <p:cNvSpPr/>
          <p:nvPr/>
        </p:nvSpPr>
        <p:spPr>
          <a:xfrm>
            <a:off x="0" y="-61414"/>
            <a:ext cx="12501350" cy="711730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室内, 餐桌&#10;&#10;描述已自动生成">
            <a:extLst>
              <a:ext uri="{FF2B5EF4-FFF2-40B4-BE49-F238E27FC236}">
                <a16:creationId xmlns:a16="http://schemas.microsoft.com/office/drawing/2014/main" id="{21891290-8428-49E3-85CE-6EE6A8559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99" t="39602" r="15673" b="48259"/>
          <a:stretch/>
        </p:blipFill>
        <p:spPr>
          <a:xfrm>
            <a:off x="3732947" y="995128"/>
            <a:ext cx="4688006" cy="5106579"/>
          </a:xfrm>
          <a:prstGeom prst="rect">
            <a:avLst/>
          </a:prstGeom>
        </p:spPr>
      </p:pic>
      <p:pic>
        <p:nvPicPr>
          <p:cNvPr id="4" name="图片 3" descr="图片包含 人员, 群组, 西装, 男士&#10;&#10;描述已自动生成">
            <a:extLst>
              <a:ext uri="{FF2B5EF4-FFF2-40B4-BE49-F238E27FC236}">
                <a16:creationId xmlns:a16="http://schemas.microsoft.com/office/drawing/2014/main" id="{D8E75695-6B4B-4F4F-B965-7B55B7A7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84" y="68239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9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CA0959-A2D7-4A3D-B761-22C703C5B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8" r="11633" b="-2"/>
          <a:stretch/>
        </p:blipFill>
        <p:spPr>
          <a:xfrm>
            <a:off x="321772" y="321732"/>
            <a:ext cx="5729294" cy="6214533"/>
          </a:xfrm>
          <a:prstGeom prst="rect">
            <a:avLst/>
          </a:prstGeom>
        </p:spPr>
      </p:pic>
      <p:pic>
        <p:nvPicPr>
          <p:cNvPr id="5" name="图片 4" descr="图片包含 人员, 标牌, 人物, 室内&#10;&#10;描述已自动生成">
            <a:extLst>
              <a:ext uri="{FF2B5EF4-FFF2-40B4-BE49-F238E27FC236}">
                <a16:creationId xmlns:a16="http://schemas.microsoft.com/office/drawing/2014/main" id="{0AE60055-6D1D-4860-936F-FB3954512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5" r="1681" b="-1"/>
          <a:stretch/>
        </p:blipFill>
        <p:spPr>
          <a:xfrm>
            <a:off x="6142520" y="321732"/>
            <a:ext cx="5729293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户外, 站立, 西装&#10;&#10;描述已自动生成">
            <a:extLst>
              <a:ext uri="{FF2B5EF4-FFF2-40B4-BE49-F238E27FC236}">
                <a16:creationId xmlns:a16="http://schemas.microsoft.com/office/drawing/2014/main" id="{A4D6CDB5-B756-4E2A-9573-F0C374E7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94" y="0"/>
            <a:ext cx="9144000" cy="6858000"/>
          </a:xfrm>
          <a:prstGeom prst="rect">
            <a:avLst/>
          </a:prstGeom>
        </p:spPr>
      </p:pic>
      <p:pic>
        <p:nvPicPr>
          <p:cNvPr id="5" name="图片 4" descr="图片包含 人员, 窗帘, 室内, 男士&#10;&#10;描述已自动生成">
            <a:extLst>
              <a:ext uri="{FF2B5EF4-FFF2-40B4-BE49-F238E27FC236}">
                <a16:creationId xmlns:a16="http://schemas.microsoft.com/office/drawing/2014/main" id="{2DA7F28E-B7D0-475F-9E70-3C4E4D70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95" y="1"/>
            <a:ext cx="1026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2F390F-D9B7-4C73-ADAF-F9183C1E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32" y="0"/>
            <a:ext cx="12225220" cy="684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人员, 室内, 墙壁, 群组&#10;&#10;描述已自动生成">
            <a:extLst>
              <a:ext uri="{FF2B5EF4-FFF2-40B4-BE49-F238E27FC236}">
                <a16:creationId xmlns:a16="http://schemas.microsoft.com/office/drawing/2014/main" id="{07623518-A141-4212-88AD-CA269562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61600" cy="6858000"/>
          </a:xfrm>
          <a:prstGeom prst="rect">
            <a:avLst/>
          </a:prstGeom>
        </p:spPr>
      </p:pic>
      <p:pic>
        <p:nvPicPr>
          <p:cNvPr id="5" name="图片 4" descr="图片包含 墙壁, 人员, 室内, 男士&#10;&#10;描述已自动生成">
            <a:extLst>
              <a:ext uri="{FF2B5EF4-FFF2-40B4-BE49-F238E27FC236}">
                <a16:creationId xmlns:a16="http://schemas.microsoft.com/office/drawing/2014/main" id="{4730BEA8-4710-4982-A058-3E23EFED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29" y="0"/>
            <a:ext cx="7544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亮亮图文旗舰店https://liangliangtuwen.tmall.com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</Words>
  <Application>Microsoft Office PowerPoint</Application>
  <PresentationFormat>自定义</PresentationFormat>
  <Paragraphs>14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Futura Bk BT</vt:lpstr>
      <vt:lpstr>Arial</vt:lpstr>
      <vt:lpstr>Calibri</vt:lpstr>
      <vt:lpstr>Century Gothic</vt:lpstr>
      <vt:lpstr>亮亮图文旗舰店https://liangliangtuwen.tmall.com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Quest</dc:creator>
  <cp:lastModifiedBy>Connor Quest</cp:lastModifiedBy>
  <cp:revision>3</cp:revision>
  <dcterms:created xsi:type="dcterms:W3CDTF">2019-09-01T16:29:47Z</dcterms:created>
  <dcterms:modified xsi:type="dcterms:W3CDTF">2020-08-21T15:35:21Z</dcterms:modified>
</cp:coreProperties>
</file>